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wmf>
</file>

<file path=ppt/media/image10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6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525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79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87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509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81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29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63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442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604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966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441C4-746A-478D-B6E9-D62B594F69D6}" type="datetimeFigureOut">
              <a:rPr lang="en-US" smtClean="0"/>
              <a:t>8/7/2018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86492-E9D0-4600-A13E-8758706F3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510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0.w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6.w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7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9E9BC-D3B8-41DE-ACD0-68486FB520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61D314-25FB-4206-9E56-8213CBF3C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024" y="4171205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n-US" sz="7100" dirty="0">
                <a:solidFill>
                  <a:schemeClr val="accent5"/>
                </a:solidFill>
              </a:rPr>
              <a:t>The Promised End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/>
          </a:p>
          <a:p>
            <a:r>
              <a:rPr lang="en-US" dirty="0"/>
              <a:t>Owen Rubin, Scott Swazey &amp; Jess Askey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7C46FD0-CD33-4A6E-B6C9-0776AE9EDA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916955"/>
              </p:ext>
            </p:extLst>
          </p:nvPr>
        </p:nvGraphicFramePr>
        <p:xfrm>
          <a:off x="1011399" y="311183"/>
          <a:ext cx="10001250" cy="363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Image" r:id="rId3" imgW="13257000" imgH="4838040" progId="Photoshop.Image.13">
                  <p:embed/>
                </p:oleObj>
              </mc:Choice>
              <mc:Fallback>
                <p:oleObj name="Image" r:id="rId3" imgW="13257000" imgH="4838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1399" y="311183"/>
                        <a:ext cx="10001250" cy="3638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5601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3B847BF-7670-4AAC-A808-2158BB80DA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8965231"/>
              </p:ext>
            </p:extLst>
          </p:nvPr>
        </p:nvGraphicFramePr>
        <p:xfrm>
          <a:off x="4765870" y="2825620"/>
          <a:ext cx="8126413" cy="609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name="Image" r:id="rId3" imgW="8126640" imgH="6095160" progId="Photoshop.Image.13">
                  <p:embed/>
                </p:oleObj>
              </mc:Choice>
              <mc:Fallback>
                <p:oleObj name="Image" r:id="rId3" imgW="8126640" imgH="6095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65870" y="2825620"/>
                        <a:ext cx="8126413" cy="6094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A6004F5-BB11-4553-BC71-CDBDDD3B0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Star Castle  </a:t>
            </a:r>
            <a:r>
              <a:rPr lang="en-US" sz="2000" dirty="0">
                <a:solidFill>
                  <a:schemeClr val="accent5"/>
                </a:solidFill>
              </a:rPr>
              <a:t>(Play on Jon’s Game out front)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43AD5-9F2F-413C-B833-5AF5149A8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Star Castle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80% done – Eliminate shields to land on final base station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Fishoids</a:t>
            </a:r>
            <a:r>
              <a:rPr lang="en-US" dirty="0">
                <a:solidFill>
                  <a:srgbClr val="FFFF00"/>
                </a:solidFill>
              </a:rPr>
              <a:t>, then Fighters, then Star Castle battle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377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CEA34-62A1-48D3-9E71-01D04ACC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Other Stuff Found/Added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42A99-568D-4B2B-9C33-3B32E654C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‘Maximilian’ Robot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The images for this Robot enemy are in the Production ROM’s but not used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Looks like the robot in ‘The Black Hole’ so we called it ‘Max’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Tracks player around maze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Cannot be killed (or can he?)</a:t>
            </a:r>
          </a:p>
          <a:p>
            <a:r>
              <a:rPr lang="en-US" dirty="0">
                <a:solidFill>
                  <a:srgbClr val="FFFF00"/>
                </a:solidFill>
              </a:rPr>
              <a:t>Warps (</a:t>
            </a:r>
            <a:r>
              <a:rPr lang="en-US" dirty="0" err="1">
                <a:solidFill>
                  <a:srgbClr val="FFFF00"/>
                </a:solidFill>
              </a:rPr>
              <a:t>moar</a:t>
            </a:r>
            <a:r>
              <a:rPr lang="en-US" dirty="0">
                <a:solidFill>
                  <a:srgbClr val="FFFF00"/>
                </a:solidFill>
              </a:rPr>
              <a:t> warps) – with a twist</a:t>
            </a:r>
          </a:p>
          <a:p>
            <a:r>
              <a:rPr lang="en-US" dirty="0">
                <a:solidFill>
                  <a:srgbClr val="FFFF00"/>
                </a:solidFill>
              </a:rPr>
              <a:t>Improved Self Test – Scotts Sanity check</a:t>
            </a:r>
          </a:p>
          <a:p>
            <a:r>
              <a:rPr lang="en-US" dirty="0">
                <a:solidFill>
                  <a:srgbClr val="FFFF00"/>
                </a:solidFill>
              </a:rPr>
              <a:t>Speech – Still in process (</a:t>
            </a:r>
            <a:r>
              <a:rPr lang="en-US" dirty="0" err="1">
                <a:solidFill>
                  <a:srgbClr val="FFFF00"/>
                </a:solidFill>
              </a:rPr>
              <a:t>shoutout</a:t>
            </a:r>
            <a:r>
              <a:rPr lang="en-US" dirty="0">
                <a:solidFill>
                  <a:srgbClr val="FFFF00"/>
                </a:solidFill>
              </a:rPr>
              <a:t> to Bill C. for the LPC speech encoder program)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7FFB02-6016-4DA6-B22A-29D657E801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5019713"/>
              </p:ext>
            </p:extLst>
          </p:nvPr>
        </p:nvGraphicFramePr>
        <p:xfrm>
          <a:off x="8828312" y="3113710"/>
          <a:ext cx="2155915" cy="1514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0" name="Image" r:id="rId3" imgW="1066320" imgH="749160" progId="Photoshop.Image.13">
                  <p:embed/>
                </p:oleObj>
              </mc:Choice>
              <mc:Fallback>
                <p:oleObj name="Image" r:id="rId3" imgW="1066320" imgH="749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28312" y="3113710"/>
                        <a:ext cx="2155915" cy="1514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9987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F5346-70D6-4359-A935-ABF16D462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8 New Levels – It’s a creative competition!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1EDF5-4A3C-4742-B642-304ACE634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Rebuilding the Major Havoc Level editor so that mazes can be built and submitted online</a:t>
            </a:r>
          </a:p>
          <a:p>
            <a:r>
              <a:rPr lang="en-US" dirty="0">
                <a:solidFill>
                  <a:srgbClr val="FFFF00"/>
                </a:solidFill>
              </a:rPr>
              <a:t>Owen and I will choose favorite 8 levels</a:t>
            </a:r>
          </a:p>
          <a:p>
            <a:r>
              <a:rPr lang="en-US" dirty="0">
                <a:solidFill>
                  <a:srgbClr val="FFFF00"/>
                </a:solidFill>
              </a:rPr>
              <a:t>Will be incorporated into the game</a:t>
            </a:r>
          </a:p>
          <a:p>
            <a:r>
              <a:rPr lang="en-US" dirty="0">
                <a:solidFill>
                  <a:srgbClr val="FFFF00"/>
                </a:solidFill>
              </a:rPr>
              <a:t>Timeline Spring 2019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23DE949-01AD-4332-A6ED-196A581D21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288242"/>
              </p:ext>
            </p:extLst>
          </p:nvPr>
        </p:nvGraphicFramePr>
        <p:xfrm>
          <a:off x="5437675" y="3794449"/>
          <a:ext cx="6113624" cy="2799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4" name="Image" r:id="rId3" imgW="8126640" imgH="3720600" progId="Photoshop.Image.13">
                  <p:embed/>
                </p:oleObj>
              </mc:Choice>
              <mc:Fallback>
                <p:oleObj name="Image" r:id="rId3" imgW="8126640" imgH="3720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37675" y="3794449"/>
                        <a:ext cx="6113624" cy="27994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6305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F1267-45BC-463F-8D49-34D27461F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Peeps…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0498D-1391-4A95-A6E0-2E9A35353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FF00"/>
                </a:solidFill>
              </a:rPr>
              <a:t>David Jury is our A #1 game player that is testing this stuff – the funny part is that he is the only person that can actually play far enough in the game to test the advanced levels.</a:t>
            </a:r>
          </a:p>
          <a:p>
            <a:r>
              <a:rPr lang="en-US" dirty="0">
                <a:solidFill>
                  <a:srgbClr val="FFFF00"/>
                </a:solidFill>
              </a:rPr>
              <a:t>Bryan Roth – Level Editor Development</a:t>
            </a:r>
          </a:p>
          <a:p>
            <a:r>
              <a:rPr lang="en-US" dirty="0">
                <a:solidFill>
                  <a:srgbClr val="FFFF00"/>
                </a:solidFill>
              </a:rPr>
              <a:t>Luke Dyson – actually proposed the name ‘The Promised End’</a:t>
            </a:r>
          </a:p>
          <a:p>
            <a:r>
              <a:rPr lang="en-US" dirty="0">
                <a:solidFill>
                  <a:srgbClr val="FFFF00"/>
                </a:solidFill>
              </a:rPr>
              <a:t>Mark Spaeth – help with some of our hardware design challenges</a:t>
            </a:r>
          </a:p>
          <a:p>
            <a:r>
              <a:rPr lang="en-US" dirty="0">
                <a:solidFill>
                  <a:srgbClr val="FFFF00"/>
                </a:solidFill>
              </a:rPr>
              <a:t>Jon Koolpe – Hardware testing</a:t>
            </a:r>
          </a:p>
          <a:p>
            <a:pPr marL="0" indent="0">
              <a:buNone/>
            </a:pPr>
            <a:endParaRPr lang="en-US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6600" dirty="0">
                <a:solidFill>
                  <a:srgbClr val="FFFF00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94654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3C9BDC4-9AC2-47F5-BF68-665450B762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6532243"/>
              </p:ext>
            </p:extLst>
          </p:nvPr>
        </p:nvGraphicFramePr>
        <p:xfrm>
          <a:off x="2018464" y="634482"/>
          <a:ext cx="7701368" cy="577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Image" r:id="rId3" imgW="8126640" imgH="6095160" progId="Photoshop.Image.13">
                  <p:embed/>
                </p:oleObj>
              </mc:Choice>
              <mc:Fallback>
                <p:oleObj name="Image" r:id="rId3" imgW="8126640" imgH="6095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18464" y="634482"/>
                        <a:ext cx="7701368" cy="577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537CCE5-06DB-4465-AAF6-E5EA7C457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First Up: Owen, the good stuff…</a:t>
            </a:r>
          </a:p>
        </p:txBody>
      </p:sp>
    </p:spTree>
    <p:extLst>
      <p:ext uri="{BB962C8B-B14F-4D97-AF65-F5344CB8AC3E}">
        <p14:creationId xmlns:p14="http://schemas.microsoft.com/office/powerpoint/2010/main" val="3740046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A8004A3-F85A-44A7-A67D-58A66F0DB5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3246831"/>
              </p:ext>
            </p:extLst>
          </p:nvPr>
        </p:nvGraphicFramePr>
        <p:xfrm>
          <a:off x="1939486" y="1310476"/>
          <a:ext cx="8126413" cy="609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Image" r:id="rId3" imgW="8126640" imgH="6095160" progId="Photoshop.Image.13">
                  <p:embed/>
                </p:oleObj>
              </mc:Choice>
              <mc:Fallback>
                <p:oleObj name="Image" r:id="rId3" imgW="8126640" imgH="6095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39486" y="1310476"/>
                        <a:ext cx="8126413" cy="6094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537CCE5-06DB-4465-AAF6-E5EA7C457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249" y="750332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Some history…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D95CF9-2042-480E-AB52-F34ECA31722A}"/>
              </a:ext>
            </a:extLst>
          </p:cNvPr>
          <p:cNvSpPr txBox="1"/>
          <p:nvPr/>
        </p:nvSpPr>
        <p:spPr>
          <a:xfrm>
            <a:off x="9685177" y="112991"/>
            <a:ext cx="18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Timeline - 1983</a:t>
            </a:r>
          </a:p>
        </p:txBody>
      </p:sp>
    </p:spTree>
    <p:extLst>
      <p:ext uri="{BB962C8B-B14F-4D97-AF65-F5344CB8AC3E}">
        <p14:creationId xmlns:p14="http://schemas.microsoft.com/office/powerpoint/2010/main" val="2356506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6FE1BCB-DE4C-4D60-BCEF-15165B1DC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2815535"/>
              </p:ext>
            </p:extLst>
          </p:nvPr>
        </p:nvGraphicFramePr>
        <p:xfrm>
          <a:off x="3023118" y="1010001"/>
          <a:ext cx="7349899" cy="55120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8" name="Image" r:id="rId3" imgW="8126640" imgH="6095160" progId="Photoshop.Image.13">
                  <p:embed/>
                </p:oleObj>
              </mc:Choice>
              <mc:Fallback>
                <p:oleObj name="Image" r:id="rId3" imgW="8126640" imgH="6095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23118" y="1010001"/>
                        <a:ext cx="7349899" cy="55120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537CCE5-06DB-4465-AAF6-E5EA7C457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27" y="122529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accent5"/>
                </a:solidFill>
              </a:rPr>
              <a:t>Homeworld</a:t>
            </a:r>
            <a:r>
              <a:rPr lang="en-US" dirty="0">
                <a:solidFill>
                  <a:schemeClr val="accent5"/>
                </a:solidFill>
              </a:rPr>
              <a:t> you say?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DF9360-3D6C-4FDD-8CFE-7ED3C86FD474}"/>
              </a:ext>
            </a:extLst>
          </p:cNvPr>
          <p:cNvSpPr txBox="1"/>
          <p:nvPr/>
        </p:nvSpPr>
        <p:spPr>
          <a:xfrm>
            <a:off x="9685177" y="112991"/>
            <a:ext cx="18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Timeline - 1984</a:t>
            </a:r>
          </a:p>
        </p:txBody>
      </p:sp>
    </p:spTree>
    <p:extLst>
      <p:ext uri="{BB962C8B-B14F-4D97-AF65-F5344CB8AC3E}">
        <p14:creationId xmlns:p14="http://schemas.microsoft.com/office/powerpoint/2010/main" val="2964402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B7AD9-3F26-46DC-8D90-7B1C09E81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Return to VAXX:  Jess Askey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6B739-AE6E-417B-BD99-37C932B31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done based upon hand disassembly.</a:t>
            </a:r>
          </a:p>
          <a:p>
            <a:r>
              <a:rPr lang="en-US" dirty="0"/>
              <a:t>Literally was editing the binary values in the ROM’s</a:t>
            </a:r>
          </a:p>
          <a:p>
            <a:r>
              <a:rPr lang="en-US" dirty="0"/>
              <a:t>Was a mess and took over a year to ‘release’ </a:t>
            </a:r>
          </a:p>
          <a:p>
            <a:r>
              <a:rPr lang="en-US" dirty="0"/>
              <a:t>Features were:</a:t>
            </a:r>
          </a:p>
          <a:p>
            <a:pPr lvl="1"/>
            <a:r>
              <a:rPr lang="en-US" dirty="0"/>
              <a:t>3 new levels</a:t>
            </a:r>
          </a:p>
          <a:p>
            <a:pPr lvl="1"/>
            <a:r>
              <a:rPr lang="en-US" dirty="0"/>
              <a:t>Attract mode change ‘Return to VAXX’</a:t>
            </a:r>
          </a:p>
          <a:p>
            <a:pPr lvl="1"/>
            <a:r>
              <a:rPr lang="en-US" dirty="0"/>
              <a:t>Speech capable (if you stuffed the circuit)</a:t>
            </a:r>
          </a:p>
          <a:p>
            <a:pPr lvl="1"/>
            <a:endParaRPr lang="en-US" dirty="0"/>
          </a:p>
          <a:p>
            <a:r>
              <a:rPr lang="en-US" dirty="0"/>
              <a:t>Owen and Jess talked about making a </a:t>
            </a:r>
            <a:r>
              <a:rPr lang="en-US" dirty="0" err="1"/>
              <a:t>homeworld</a:t>
            </a:r>
            <a:r>
              <a:rPr lang="en-US" dirty="0"/>
              <a:t> ‘some day’.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C68BE4-B8AC-447F-8453-58ECF1C1C0FC}"/>
              </a:ext>
            </a:extLst>
          </p:cNvPr>
          <p:cNvSpPr txBox="1"/>
          <p:nvPr/>
        </p:nvSpPr>
        <p:spPr>
          <a:xfrm>
            <a:off x="9685177" y="112991"/>
            <a:ext cx="18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Timeline - 1996</a:t>
            </a:r>
          </a:p>
        </p:txBody>
      </p:sp>
    </p:spTree>
    <p:extLst>
      <p:ext uri="{BB962C8B-B14F-4D97-AF65-F5344CB8AC3E}">
        <p14:creationId xmlns:p14="http://schemas.microsoft.com/office/powerpoint/2010/main" val="3954732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AC7A-C52F-4481-9133-E01B4D1B5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Scott Swazey: Hardware and Beyond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2B8B47-8F7C-4676-AB46-5665C8603EBC}"/>
              </a:ext>
            </a:extLst>
          </p:cNvPr>
          <p:cNvSpPr txBox="1"/>
          <p:nvPr/>
        </p:nvSpPr>
        <p:spPr>
          <a:xfrm>
            <a:off x="9685177" y="112991"/>
            <a:ext cx="18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Timeline - 2016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4E7C921-0613-4728-8341-22F4C60E8B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047654"/>
              </p:ext>
            </p:extLst>
          </p:nvPr>
        </p:nvGraphicFramePr>
        <p:xfrm>
          <a:off x="5739216" y="2829022"/>
          <a:ext cx="6146948" cy="36557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8" name="Image" r:id="rId3" imgW="15796800" imgH="9421920" progId="Photoshop.Image.13">
                  <p:embed/>
                </p:oleObj>
              </mc:Choice>
              <mc:Fallback>
                <p:oleObj name="Image" r:id="rId3" imgW="15796800" imgH="9421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39216" y="2829022"/>
                        <a:ext cx="6146948" cy="36557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12781750-B036-4FF3-98BB-9A84B565B215}"/>
              </a:ext>
            </a:extLst>
          </p:cNvPr>
          <p:cNvSpPr/>
          <p:nvPr/>
        </p:nvSpPr>
        <p:spPr>
          <a:xfrm>
            <a:off x="715346" y="1690688"/>
            <a:ext cx="510695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Built a PDP-11 FPGA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Built a Tempest FPGA equivalent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Wanted to build a Major Havoc FPGA hardware emulation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Major Havoc Self Test was giving Scott fits.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Reached out to Owen and Jess to see what was going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CAX 2016 – Premiered the FPGA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Havoc: potential for more memory space!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Lit a fire to get this project going!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890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DA1790-1002-4574-A57B-7B318D9A1275}"/>
              </a:ext>
            </a:extLst>
          </p:cNvPr>
          <p:cNvSpPr txBox="1"/>
          <p:nvPr/>
        </p:nvSpPr>
        <p:spPr>
          <a:xfrm>
            <a:off x="9685177" y="112991"/>
            <a:ext cx="18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Timeline - 2016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E66229C-EF15-4515-AAFC-2B6D6CBF23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168791"/>
              </p:ext>
            </p:extLst>
          </p:nvPr>
        </p:nvGraphicFramePr>
        <p:xfrm>
          <a:off x="1789405" y="734457"/>
          <a:ext cx="8126413" cy="609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name="Image" r:id="rId3" imgW="8126640" imgH="6095160" progId="Photoshop.Image.13">
                  <p:embed/>
                </p:oleObj>
              </mc:Choice>
              <mc:Fallback>
                <p:oleObj name="Image" r:id="rId3" imgW="8126640" imgH="6095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9405" y="734457"/>
                        <a:ext cx="8126413" cy="6094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785CAF0-365D-49A1-914B-8E5F7B14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Jess: Building ‘The Promised End’</a:t>
            </a:r>
          </a:p>
        </p:txBody>
      </p:sp>
    </p:spTree>
    <p:extLst>
      <p:ext uri="{BB962C8B-B14F-4D97-AF65-F5344CB8AC3E}">
        <p14:creationId xmlns:p14="http://schemas.microsoft.com/office/powerpoint/2010/main" val="661848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76BE8-AD34-4EDC-AD7E-B7E486754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Goals for new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9BFE6-AFCD-4512-AF65-6693A104B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Restore stuff that Owen was not able to include in released game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Homeworld</a:t>
            </a:r>
            <a:endParaRPr lang="en-US" dirty="0">
              <a:solidFill>
                <a:srgbClr val="FFFF00"/>
              </a:solidFill>
            </a:endParaRPr>
          </a:p>
          <a:p>
            <a:pPr lvl="1"/>
            <a:r>
              <a:rPr lang="en-US" dirty="0">
                <a:solidFill>
                  <a:srgbClr val="FFFF00"/>
                </a:solidFill>
              </a:rPr>
              <a:t>Star Castle</a:t>
            </a:r>
          </a:p>
          <a:p>
            <a:r>
              <a:rPr lang="en-US" dirty="0">
                <a:solidFill>
                  <a:srgbClr val="FFFF00"/>
                </a:solidFill>
              </a:rPr>
              <a:t>Include random stuff found in Production ROMs (Max robot)</a:t>
            </a:r>
          </a:p>
          <a:p>
            <a:r>
              <a:rPr lang="en-US" dirty="0">
                <a:solidFill>
                  <a:srgbClr val="FFFF00"/>
                </a:solidFill>
              </a:rPr>
              <a:t>Include Speech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All production Major Havoc PCB’s have space for Speech Hardware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It was not populated by Atari (like the BETA Processor section)</a:t>
            </a:r>
          </a:p>
          <a:p>
            <a:r>
              <a:rPr lang="en-US" dirty="0">
                <a:solidFill>
                  <a:srgbClr val="FFFF00"/>
                </a:solidFill>
              </a:rPr>
              <a:t>Add more levels</a:t>
            </a:r>
          </a:p>
          <a:p>
            <a:r>
              <a:rPr lang="en-US" dirty="0">
                <a:solidFill>
                  <a:srgbClr val="FFFF00"/>
                </a:solidFill>
              </a:rPr>
              <a:t>Make game fun for the home game owner (not arcade focused)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F753B3-7919-47EF-B206-7B522A974E2F}"/>
              </a:ext>
            </a:extLst>
          </p:cNvPr>
          <p:cNvSpPr txBox="1"/>
          <p:nvPr/>
        </p:nvSpPr>
        <p:spPr>
          <a:xfrm>
            <a:off x="9685177" y="112991"/>
            <a:ext cx="18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Timeline - 2016</a:t>
            </a:r>
          </a:p>
        </p:txBody>
      </p:sp>
    </p:spTree>
    <p:extLst>
      <p:ext uri="{BB962C8B-B14F-4D97-AF65-F5344CB8AC3E}">
        <p14:creationId xmlns:p14="http://schemas.microsoft.com/office/powerpoint/2010/main" val="3501499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E13F9-D3CC-44FC-9243-A3F78B53D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7743" cy="1325563"/>
          </a:xfrm>
        </p:spPr>
        <p:txBody>
          <a:bodyPr/>
          <a:lstStyle/>
          <a:p>
            <a:r>
              <a:rPr lang="en-US" dirty="0" err="1">
                <a:solidFill>
                  <a:schemeClr val="accent5"/>
                </a:solidFill>
              </a:rPr>
              <a:t>Homeworld</a:t>
            </a:r>
            <a:r>
              <a:rPr lang="en-US" dirty="0">
                <a:solidFill>
                  <a:schemeClr val="accent5"/>
                </a:solidFill>
              </a:rPr>
              <a:t>…</a:t>
            </a:r>
            <a:endParaRPr lang="en-US" sz="18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0D415-D2BF-4C67-A623-048E7F16F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FF00"/>
                </a:solidFill>
              </a:rPr>
              <a:t>Homeworld</a:t>
            </a:r>
            <a:r>
              <a:rPr lang="en-US" dirty="0">
                <a:solidFill>
                  <a:srgbClr val="FFFF00"/>
                </a:solidFill>
              </a:rPr>
              <a:t>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Must defeat final ‘Mega </a:t>
            </a:r>
            <a:r>
              <a:rPr lang="en-US" dirty="0" err="1">
                <a:solidFill>
                  <a:srgbClr val="FFFF00"/>
                </a:solidFill>
              </a:rPr>
              <a:t>Starbase</a:t>
            </a:r>
            <a:r>
              <a:rPr lang="en-US" dirty="0">
                <a:solidFill>
                  <a:srgbClr val="FFFF00"/>
                </a:solidFill>
              </a:rPr>
              <a:t>’ first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Giant Maze – combination of 4 mazes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3 Reactors – all count down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Some other random fun stuff</a:t>
            </a:r>
          </a:p>
          <a:p>
            <a:pPr marL="457200" lvl="1" indent="0">
              <a:buNone/>
            </a:pPr>
            <a:endParaRPr lang="en-US" dirty="0">
              <a:solidFill>
                <a:srgbClr val="FFFF00"/>
              </a:solidFill>
            </a:endParaRP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373510-31AA-42E2-BFA4-9581D67DE8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3183281"/>
              </p:ext>
            </p:extLst>
          </p:nvPr>
        </p:nvGraphicFramePr>
        <p:xfrm>
          <a:off x="5921569" y="3052763"/>
          <a:ext cx="5815013" cy="312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name="Image" r:id="rId3" imgW="5815800" imgH="3123720" progId="Photoshop.Image.13">
                  <p:embed/>
                </p:oleObj>
              </mc:Choice>
              <mc:Fallback>
                <p:oleObj name="Image" r:id="rId3" imgW="5815800" imgH="3123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21569" y="3052763"/>
                        <a:ext cx="5815013" cy="312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9080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1512</TotalTime>
  <Words>530</Words>
  <Application>Microsoft Office PowerPoint</Application>
  <PresentationFormat>Widescreen</PresentationFormat>
  <Paragraphs>75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Image</vt:lpstr>
      <vt:lpstr>b</vt:lpstr>
      <vt:lpstr>First Up: Owen, the good stuff…</vt:lpstr>
      <vt:lpstr>Some history… </vt:lpstr>
      <vt:lpstr>Homeworld you say?</vt:lpstr>
      <vt:lpstr>Return to VAXX:  Jess Askey</vt:lpstr>
      <vt:lpstr>Scott Swazey: Hardware and Beyond</vt:lpstr>
      <vt:lpstr>Jess: Building ‘The Promised End’</vt:lpstr>
      <vt:lpstr>Goals for new Game</vt:lpstr>
      <vt:lpstr>Homeworld…</vt:lpstr>
      <vt:lpstr>Star Castle  (Play on Jon’s Game out front)</vt:lpstr>
      <vt:lpstr>Other Stuff Found/Added</vt:lpstr>
      <vt:lpstr>8 New Levels – It’s a creative competition!</vt:lpstr>
      <vt:lpstr>Peeps…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 Askey</dc:creator>
  <cp:lastModifiedBy>Jess Askey</cp:lastModifiedBy>
  <cp:revision>19</cp:revision>
  <dcterms:created xsi:type="dcterms:W3CDTF">2018-07-28T14:43:28Z</dcterms:created>
  <dcterms:modified xsi:type="dcterms:W3CDTF">2018-08-07T14:03:51Z</dcterms:modified>
</cp:coreProperties>
</file>

<file path=docProps/thumbnail.jpeg>
</file>